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Poselki-Vse.ru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Все коттеджные поселки Северо-Запада 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38" y="101354"/>
            <a:ext cx="3175724" cy="215949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07067" y="4727568"/>
            <a:ext cx="8297333" cy="96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4" y="1498603"/>
            <a:ext cx="3666066" cy="1278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Баннер </a:t>
            </a:r>
            <a:r>
              <a:rPr lang="ru-RU" dirty="0"/>
              <a:t>на главной странице сверху – самый эффективный рекламный </a:t>
            </a:r>
            <a:r>
              <a:rPr lang="ru-RU" dirty="0" smtClean="0"/>
              <a:t>блок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234" y="2777069"/>
            <a:ext cx="3259666" cy="2584449"/>
          </a:xfrm>
        </p:spPr>
        <p:txBody>
          <a:bodyPr/>
          <a:lstStyle/>
          <a:p>
            <a:r>
              <a:rPr lang="ru-RU" dirty="0"/>
              <a:t>Рекламный блок №1 находится сразу над поиском, 50% кликов приходится именно на </a:t>
            </a:r>
            <a:r>
              <a:rPr lang="ru-RU" dirty="0" smtClean="0"/>
              <a:t>него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неделю: 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000 </a:t>
            </a:r>
            <a:r>
              <a:rPr lang="ru-RU" dirty="0" smtClean="0"/>
              <a:t>руб.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000 </a:t>
            </a:r>
            <a:r>
              <a:rPr lang="ru-RU" dirty="0" smtClean="0"/>
              <a:t>руб.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72" y="584200"/>
            <a:ext cx="8467427" cy="5781486"/>
          </a:xfrm>
        </p:spPr>
      </p:pic>
      <p:sp>
        <p:nvSpPr>
          <p:cNvPr id="8" name="TextBox 7"/>
          <p:cNvSpPr txBox="1"/>
          <p:nvPr/>
        </p:nvSpPr>
        <p:spPr>
          <a:xfrm>
            <a:off x="10414000" y="369996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9"/>
            <a:ext cx="1410062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4" y="1498603"/>
            <a:ext cx="3854528" cy="1278466"/>
          </a:xfrm>
        </p:spPr>
        <p:txBody>
          <a:bodyPr/>
          <a:lstStyle/>
          <a:p>
            <a:r>
              <a:rPr lang="ru-RU" dirty="0" smtClean="0"/>
              <a:t>Баннер </a:t>
            </a:r>
            <a:r>
              <a:rPr lang="ru-RU" dirty="0"/>
              <a:t>на главной странице </a:t>
            </a:r>
            <a:r>
              <a:rPr lang="ru-RU" dirty="0" smtClean="0"/>
              <a:t>справа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635046"/>
            <a:ext cx="7888287" cy="54228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234" y="2777069"/>
            <a:ext cx="3854528" cy="2584449"/>
          </a:xfrm>
        </p:spPr>
        <p:txBody>
          <a:bodyPr/>
          <a:lstStyle/>
          <a:p>
            <a:r>
              <a:rPr lang="ru-RU" dirty="0"/>
              <a:t>Рекламный блок </a:t>
            </a:r>
            <a:r>
              <a:rPr lang="ru-RU" dirty="0" smtClean="0"/>
              <a:t>№2 находится </a:t>
            </a:r>
            <a:r>
              <a:rPr lang="ru-RU" dirty="0"/>
              <a:t>над каталогом и навигационным </a:t>
            </a:r>
            <a:r>
              <a:rPr lang="ru-RU" dirty="0" smtClean="0"/>
              <a:t>блоком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неделю: </a:t>
            </a:r>
            <a:r>
              <a:rPr lang="ru-RU" dirty="0" smtClean="0">
                <a:solidFill>
                  <a:srgbClr val="FF0000"/>
                </a:solidFill>
              </a:rPr>
              <a:t>700 </a:t>
            </a:r>
            <a:r>
              <a:rPr lang="ru-RU" dirty="0" smtClean="0"/>
              <a:t>руб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 smtClean="0">
                <a:solidFill>
                  <a:srgbClr val="FF0000"/>
                </a:solidFill>
              </a:rPr>
              <a:t>2 800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руб.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0" y="149860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</a:t>
            </a: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9"/>
            <a:ext cx="1410062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34" y="1371604"/>
            <a:ext cx="3854528" cy="1278466"/>
          </a:xfrm>
        </p:spPr>
        <p:txBody>
          <a:bodyPr/>
          <a:lstStyle/>
          <a:p>
            <a:r>
              <a:rPr lang="ru-RU" dirty="0" smtClean="0"/>
              <a:t>Баннер </a:t>
            </a:r>
            <a:r>
              <a:rPr lang="ru-RU" dirty="0"/>
              <a:t>на главной странице </a:t>
            </a:r>
            <a:r>
              <a:rPr lang="ru-RU" dirty="0" smtClean="0"/>
              <a:t>снизу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7987"/>
            <a:ext cx="7986720" cy="5926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634" y="2760140"/>
            <a:ext cx="3854528" cy="2584449"/>
          </a:xfrm>
        </p:spPr>
        <p:txBody>
          <a:bodyPr/>
          <a:lstStyle/>
          <a:p>
            <a:r>
              <a:rPr lang="ru-RU" dirty="0"/>
              <a:t>Рекламный блок </a:t>
            </a:r>
            <a:r>
              <a:rPr lang="ru-RU" dirty="0" smtClean="0"/>
              <a:t>№3 находится сразу под каталогом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неделю: 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00 </a:t>
            </a:r>
            <a:r>
              <a:rPr lang="ru-RU" dirty="0" smtClean="0"/>
              <a:t>руб.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000 </a:t>
            </a:r>
            <a:r>
              <a:rPr lang="ru-RU" dirty="0" smtClean="0"/>
              <a:t>руб.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60100" y="515992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9"/>
            <a:ext cx="1410062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34" y="1371604"/>
            <a:ext cx="3854528" cy="1278466"/>
          </a:xfrm>
        </p:spPr>
        <p:txBody>
          <a:bodyPr/>
          <a:lstStyle/>
          <a:p>
            <a:r>
              <a:rPr lang="ru-RU" dirty="0" smtClean="0"/>
              <a:t>Баннер на странице коттеджного поселка</a:t>
            </a:r>
            <a:r>
              <a:rPr lang="en-US" dirty="0" smtClean="0"/>
              <a:t> (</a:t>
            </a:r>
            <a:r>
              <a:rPr lang="ru-RU" dirty="0" smtClean="0"/>
              <a:t>сквозной)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634" y="2760140"/>
            <a:ext cx="3854528" cy="25844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Рекламный блок №4 находится сверху – второй по эффективности блок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неделю: 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000</a:t>
            </a:r>
            <a:r>
              <a:rPr lang="ru-RU" dirty="0" smtClean="0"/>
              <a:t> руб.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000 </a:t>
            </a:r>
            <a:r>
              <a:rPr lang="ru-RU" dirty="0" smtClean="0"/>
              <a:t>руб.</a:t>
            </a:r>
          </a:p>
          <a:p>
            <a:endParaRPr lang="ru-RU" dirty="0" smtClean="0"/>
          </a:p>
          <a:p>
            <a:r>
              <a:rPr lang="ru-RU" dirty="0" smtClean="0"/>
              <a:t>Рекламный блок №5 </a:t>
            </a:r>
            <a:r>
              <a:rPr lang="ru-RU" dirty="0"/>
              <a:t>находится сверху </a:t>
            </a:r>
            <a:r>
              <a:rPr lang="ru-RU" dirty="0" smtClean="0"/>
              <a:t>справа над каталогом – третий по эффективности блок</a:t>
            </a:r>
          </a:p>
          <a:p>
            <a:r>
              <a:rPr lang="ru-RU" dirty="0" smtClean="0"/>
              <a:t>Стоимость </a:t>
            </a:r>
            <a:r>
              <a:rPr lang="ru-RU" dirty="0"/>
              <a:t>за </a:t>
            </a:r>
            <a:r>
              <a:rPr lang="ru-RU" dirty="0" smtClean="0"/>
              <a:t>неделю: 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 smtClean="0">
                <a:solidFill>
                  <a:srgbClr val="FF0000"/>
                </a:solidFill>
              </a:rPr>
              <a:t>00</a:t>
            </a:r>
            <a:r>
              <a:rPr lang="ru-RU" dirty="0" smtClean="0"/>
              <a:t> </a:t>
            </a:r>
            <a:r>
              <a:rPr lang="ru-RU" dirty="0" smtClean="0"/>
              <a:t>руб.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00</a:t>
            </a:r>
            <a:r>
              <a:rPr lang="ru-RU" dirty="0" smtClean="0"/>
              <a:t> </a:t>
            </a:r>
            <a:r>
              <a:rPr lang="ru-RU" dirty="0" smtClean="0"/>
              <a:t>руб.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22" y="584201"/>
            <a:ext cx="8126256" cy="5588000"/>
          </a:xfrm>
        </p:spPr>
      </p:pic>
      <p:sp>
        <p:nvSpPr>
          <p:cNvPr id="7" name="TextBox 6"/>
          <p:cNvSpPr txBox="1"/>
          <p:nvPr/>
        </p:nvSpPr>
        <p:spPr>
          <a:xfrm>
            <a:off x="10223500" y="170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46957" y="3073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9"/>
            <a:ext cx="1410062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34" y="1371604"/>
            <a:ext cx="3854528" cy="1278466"/>
          </a:xfrm>
        </p:spPr>
        <p:txBody>
          <a:bodyPr/>
          <a:lstStyle/>
          <a:p>
            <a:r>
              <a:rPr lang="ru-RU" dirty="0" smtClean="0"/>
              <a:t>Баннер </a:t>
            </a:r>
            <a:r>
              <a:rPr lang="ru-RU" dirty="0"/>
              <a:t>на странице коттеджного поселка</a:t>
            </a:r>
            <a:r>
              <a:rPr lang="en-US" dirty="0"/>
              <a:t> (</a:t>
            </a:r>
            <a:r>
              <a:rPr lang="ru-RU" dirty="0" smtClean="0"/>
              <a:t>сквозной)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634" y="2760140"/>
            <a:ext cx="3854528" cy="2584449"/>
          </a:xfrm>
        </p:spPr>
        <p:txBody>
          <a:bodyPr/>
          <a:lstStyle/>
          <a:p>
            <a:r>
              <a:rPr lang="ru-RU" dirty="0"/>
              <a:t>Рекламный блок </a:t>
            </a:r>
            <a:r>
              <a:rPr lang="ru-RU" dirty="0" smtClean="0"/>
              <a:t>№6 находится снизу справа сразу под каталогом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неделю: 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00</a:t>
            </a:r>
            <a:r>
              <a:rPr lang="ru-RU" dirty="0" smtClean="0"/>
              <a:t> </a:t>
            </a:r>
            <a:r>
              <a:rPr lang="ru-RU" dirty="0" smtClean="0"/>
              <a:t>руб.</a:t>
            </a:r>
            <a:endParaRPr lang="ru-RU" dirty="0"/>
          </a:p>
          <a:p>
            <a:r>
              <a:rPr lang="ru-RU" dirty="0"/>
              <a:t>Стоимость за </a:t>
            </a:r>
            <a:r>
              <a:rPr lang="ru-RU" dirty="0" smtClean="0"/>
              <a:t>месяц: </a:t>
            </a:r>
            <a:r>
              <a:rPr lang="ru-RU" dirty="0" smtClean="0">
                <a:solidFill>
                  <a:srgbClr val="FF0000"/>
                </a:solidFill>
              </a:rPr>
              <a:t>2 0</a:t>
            </a:r>
            <a:r>
              <a:rPr lang="ru-RU" dirty="0" smtClean="0">
                <a:solidFill>
                  <a:srgbClr val="FF0000"/>
                </a:solidFill>
              </a:rPr>
              <a:t>00</a:t>
            </a:r>
            <a:r>
              <a:rPr lang="ru-RU" dirty="0" smtClean="0"/>
              <a:t> </a:t>
            </a:r>
            <a:r>
              <a:rPr lang="ru-RU" dirty="0" smtClean="0"/>
              <a:t>руб.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9"/>
            <a:ext cx="1410062" cy="95884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458664"/>
            <a:ext cx="8447528" cy="5815135"/>
          </a:xfrm>
        </p:spPr>
      </p:pic>
      <p:sp>
        <p:nvSpPr>
          <p:cNvPr id="9" name="TextBox 8"/>
          <p:cNvSpPr txBox="1"/>
          <p:nvPr/>
        </p:nvSpPr>
        <p:spPr>
          <a:xfrm>
            <a:off x="10172700" y="44323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8167" y="770467"/>
            <a:ext cx="5757333" cy="821266"/>
          </a:xfrm>
        </p:spPr>
        <p:txBody>
          <a:bodyPr/>
          <a:lstStyle/>
          <a:p>
            <a:pPr algn="ctr"/>
            <a:r>
              <a:rPr lang="ru-RU" sz="4000" dirty="0" smtClean="0"/>
              <a:t>Вместе к успеху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167" y="2516912"/>
            <a:ext cx="10215033" cy="5679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Рассматриваем любые предложенные Вами варианты рекламных акций и размещений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38" y="101354"/>
            <a:ext cx="3175724" cy="215949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3565" y="3760790"/>
            <a:ext cx="10342034" cy="643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Напоминаем, что новости, статьи, заметки, касающиеся Вашего коттеджного поселка, размещаются </a:t>
            </a:r>
            <a:r>
              <a:rPr lang="ru-RU" sz="1600" u="sng" dirty="0" smtClean="0"/>
              <a:t>бесплатно</a:t>
            </a:r>
            <a:r>
              <a:rPr lang="ru-RU" sz="1600" dirty="0" smtClean="0"/>
              <a:t> (высылайте на адрес </a:t>
            </a:r>
            <a:r>
              <a:rPr lang="en-US" sz="1600" dirty="0" smtClean="0"/>
              <a:t>info@poselki-vse.ru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165" y="4414837"/>
            <a:ext cx="10215033" cy="567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/>
              <a:t>В настоящее время застройщики и девелоперы имеют функционал по </a:t>
            </a:r>
            <a:r>
              <a:rPr lang="ru-RU" sz="1500" u="sng" dirty="0" smtClean="0"/>
              <a:t>бесплатному</a:t>
            </a:r>
            <a:r>
              <a:rPr lang="ru-RU" sz="1500" dirty="0" smtClean="0"/>
              <a:t> размещению новостей самостоятельно, после регистрации на нашем сайте.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8165" y="5010262"/>
            <a:ext cx="10367434" cy="594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Расчет производится через системы оплат: </a:t>
            </a:r>
            <a:r>
              <a:rPr lang="ru-RU" sz="1600" dirty="0"/>
              <a:t>Яндекс.Деньги</a:t>
            </a:r>
            <a:r>
              <a:rPr lang="en-US" sz="1600" dirty="0" smtClean="0"/>
              <a:t>, WebMoney</a:t>
            </a:r>
            <a:r>
              <a:rPr lang="ru-RU" sz="1600" dirty="0" smtClean="0"/>
              <a:t>, банковские карты, </a:t>
            </a:r>
            <a:r>
              <a:rPr lang="en-US" sz="1600" dirty="0" err="1" smtClean="0"/>
              <a:t>Rapida</a:t>
            </a:r>
            <a:r>
              <a:rPr lang="ru-RU" sz="1600" dirty="0" smtClean="0"/>
              <a:t> (а также другие формы оплаты по договоренности). При длительном размещение действуют скидки.</a:t>
            </a:r>
          </a:p>
          <a:p>
            <a:pPr algn="ctr"/>
            <a:r>
              <a:rPr lang="ru-RU" sz="1600" dirty="0" smtClean="0"/>
              <a:t>Контакты: </a:t>
            </a:r>
            <a:r>
              <a:rPr lang="en-US" sz="1600" dirty="0" smtClean="0"/>
              <a:t>info@poselki-vse.ru</a:t>
            </a:r>
            <a:endParaRPr lang="ru-RU" sz="16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46667" y="2843602"/>
            <a:ext cx="8297333" cy="96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</TotalTime>
  <Words>300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Poselki-Vse.ru</vt:lpstr>
      <vt:lpstr>Баннер на главной странице сверху – самый эффективный рекламный блок </vt:lpstr>
      <vt:lpstr>Баннер на главной странице справа</vt:lpstr>
      <vt:lpstr>Баннер на главной странице снизу</vt:lpstr>
      <vt:lpstr>Баннер на странице коттеджного поселка (сквозной)</vt:lpstr>
      <vt:lpstr>Баннер на странице коттеджного поселка (сквозной)</vt:lpstr>
      <vt:lpstr>Вместе к успеху!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Poselki-Vse.ru</dc:title>
  <dc:creator>admin</dc:creator>
  <cp:lastModifiedBy>user</cp:lastModifiedBy>
  <cp:revision>30</cp:revision>
  <dcterms:created xsi:type="dcterms:W3CDTF">2014-07-07T17:10:19Z</dcterms:created>
  <dcterms:modified xsi:type="dcterms:W3CDTF">2016-09-02T16:57:30Z</dcterms:modified>
</cp:coreProperties>
</file>